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Raleway Medium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99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405182"/>
            <a:ext cx="7381875" cy="965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BalanceIQ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67462" y="3747849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Presented by 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367462" y="4534376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Abhinav Sharma  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367462" y="5320903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Kiruthickranjan K S</a:t>
            </a:r>
            <a:endParaRPr lang="en-US" sz="2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5F860-8464-E5A3-CF58-6A706467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9473" y="7702141"/>
            <a:ext cx="2890927" cy="503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627" y="496253"/>
            <a:ext cx="3780711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System Architecture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31627" y="1180505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631627" y="1500068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22" y="549376"/>
            <a:ext cx="10016320" cy="6677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627" y="5948601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31627" y="6268164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31627" y="6587728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31627" y="6907292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31627" y="7226856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31627" y="7546419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694994-ED4A-0B35-8DA6-75839D20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95" y="7515950"/>
            <a:ext cx="3928505" cy="6840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8095" y="266869"/>
            <a:ext cx="3535642" cy="59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Flow Chart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28" y="1094990"/>
            <a:ext cx="7842948" cy="6795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5568" y="7434620"/>
            <a:ext cx="1315926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3924A-ED46-BAFA-2B55-96F865C5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44" y="7615094"/>
            <a:ext cx="3168456" cy="5517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54554"/>
            <a:ext cx="79244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Technology Stack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131356"/>
            <a:ext cx="12868275" cy="2190750"/>
          </a:xfrm>
          <a:prstGeom prst="roundRect">
            <a:avLst>
              <a:gd name="adj" fmla="val 1723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96302" y="5146596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48120" y="530518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Backend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215063" y="530518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.NET Core (Web API), Entity Framework Core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96302" y="5866686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148120" y="602527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215063" y="602527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Angular, Toastr notifications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896302" y="6586776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148120" y="674536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Database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215063" y="674536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Server</a:t>
            </a:r>
            <a:endParaRPr lang="en-US" sz="19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79AFD7-056D-AB8A-C01B-6B11C553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60" y="7480697"/>
            <a:ext cx="3658240" cy="6370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8484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661642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Font typeface="+mj-lt"/>
              <a:buAutoNum type="arabicPeriod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BalanceIQ empowers users to seamlessly track and enhance their physical, mental, and nutritional health.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756541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Font typeface="+mj-lt"/>
              <a:buAutoNum type="arabicPeriod" startAt="2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 intuitive interface delivers personalized insights to guide each individual’s wellness journey.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851440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Font typeface="+mj-lt"/>
              <a:buAutoNum type="arabicPeriod" startAt="3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Built on a scalable foundation, it provides a comprehensive solution for achieving a healthier, more balanced lifestyle.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6129331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endParaRPr lang="en-US" sz="2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A458B-E8BD-BD1D-BB3A-F220D32B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571" y="7609380"/>
            <a:ext cx="3561829" cy="620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635085"/>
            <a:ext cx="64768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2711887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 a user focused recommendation AI Powerd Chatbot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3806785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Using an Algorithm that gives Holistic score to the user as feedback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4901684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Utilize fitness devices to automatically collect data instead of relying on manual entries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619160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3415427"/>
            <a:ext cx="11189494" cy="139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8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BEEDE-6291-BC35-81E4-688CAFAE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44" y="7665846"/>
            <a:ext cx="3168456" cy="5517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0897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Agenda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51174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75" y="2585085"/>
            <a:ext cx="335637" cy="4195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9141" y="2480310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699141" y="3190637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472601" y="251174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13" y="2585085"/>
            <a:ext cx="335637" cy="4195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90679" y="2480310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Existing Problem</a:t>
            </a:r>
            <a:endParaRPr lang="en-US" sz="3500" dirty="0"/>
          </a:p>
        </p:txBody>
      </p:sp>
      <p:sp>
        <p:nvSpPr>
          <p:cNvPr id="10" name="Text 6"/>
          <p:cNvSpPr/>
          <p:nvPr/>
        </p:nvSpPr>
        <p:spPr>
          <a:xfrm>
            <a:off x="8290679" y="3190637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881063" y="4097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75" y="4170402"/>
            <a:ext cx="335637" cy="4195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99141" y="4065627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Solution</a:t>
            </a:r>
            <a:endParaRPr lang="en-US" sz="3500" dirty="0"/>
          </a:p>
        </p:txBody>
      </p:sp>
      <p:sp>
        <p:nvSpPr>
          <p:cNvPr id="14" name="Text 9"/>
          <p:cNvSpPr/>
          <p:nvPr/>
        </p:nvSpPr>
        <p:spPr>
          <a:xfrm>
            <a:off x="1699141" y="4775954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15" name="Shape 10"/>
          <p:cNvSpPr/>
          <p:nvPr/>
        </p:nvSpPr>
        <p:spPr>
          <a:xfrm>
            <a:off x="7472601" y="4097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913" y="4170402"/>
            <a:ext cx="335637" cy="4195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90679" y="4065627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</a:t>
            </a:r>
            <a:endParaRPr lang="en-US" sz="3500" dirty="0"/>
          </a:p>
        </p:txBody>
      </p:sp>
      <p:sp>
        <p:nvSpPr>
          <p:cNvPr id="18" name="Text 12"/>
          <p:cNvSpPr/>
          <p:nvPr/>
        </p:nvSpPr>
        <p:spPr>
          <a:xfrm>
            <a:off x="8290679" y="4775954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19" name="Shape 13"/>
          <p:cNvSpPr/>
          <p:nvPr/>
        </p:nvSpPr>
        <p:spPr>
          <a:xfrm>
            <a:off x="881063" y="583882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75" y="5912168"/>
            <a:ext cx="335637" cy="41957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99141" y="5807393"/>
            <a:ext cx="4642247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Architecture</a:t>
            </a:r>
            <a:endParaRPr lang="en-US" sz="3500" dirty="0"/>
          </a:p>
        </p:txBody>
      </p:sp>
      <p:sp>
        <p:nvSpPr>
          <p:cNvPr id="22" name="Text 15"/>
          <p:cNvSpPr/>
          <p:nvPr/>
        </p:nvSpPr>
        <p:spPr>
          <a:xfrm>
            <a:off x="1699141" y="6517719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23" name="Shape 16"/>
          <p:cNvSpPr/>
          <p:nvPr/>
        </p:nvSpPr>
        <p:spPr>
          <a:xfrm>
            <a:off x="7472601" y="583882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913" y="5912168"/>
            <a:ext cx="335637" cy="41957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290679" y="5807393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26" name="Text 18"/>
          <p:cNvSpPr/>
          <p:nvPr/>
        </p:nvSpPr>
        <p:spPr>
          <a:xfrm>
            <a:off x="8290679" y="6517719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4A9EE1-2F96-9C32-C12F-25098143D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6560" y="7700128"/>
            <a:ext cx="2217587" cy="529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6532"/>
            <a:ext cx="670619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Revolutionizing Fitness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1903333"/>
            <a:ext cx="7381875" cy="151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Maintaining a healthy lifestyle is challenging in today's fast-paced world. Achieving well-being requires integrating health, diet, and mental goals.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81063" y="3696653"/>
            <a:ext cx="7381875" cy="30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Providing individuals the tools, resources, and support to take charge of their wellness is crucial. An innovative, user-friendly platform can empower users to track progress, access personalized recommendations, and stay motivated.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881063" y="700016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46641"/>
            <a:ext cx="7551658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Existing Problem :  Isolated Health Tools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593771"/>
            <a:ext cx="4642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0" y="1201103"/>
            <a:ext cx="4464768" cy="66971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65056" y="1572775"/>
            <a:ext cx="398883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Single-Focus Health Apps: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930265" y="2137410"/>
            <a:ext cx="7826573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health apps concentrate on a single domain—whether diet, exercise, or mental well-being—rather than providing an integrated, holistic view of overall health.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30265" y="3266242"/>
            <a:ext cx="78265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930265" y="3757017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Lack of Insights: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5930265" y="4284345"/>
            <a:ext cx="782657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Without personalized analytics and guidance, users struggle to spot trends and make data-driven decisions about their health.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81063" y="709219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22369" y="709219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A3CD96-63C0-139B-2327-E51DD38DE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739" y="7676147"/>
            <a:ext cx="3001310" cy="522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876318"/>
            <a:ext cx="849106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Comprehensive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96375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5000268"/>
            <a:ext cx="3261598" cy="8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Integrated Holistic View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699141" y="5990153"/>
            <a:ext cx="3261598" cy="151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Diet, exercise, and mental health combined</a:t>
            </a:r>
            <a:endParaRPr lang="en-US" sz="2450" dirty="0"/>
          </a:p>
        </p:txBody>
      </p:sp>
      <p:sp>
        <p:nvSpPr>
          <p:cNvPr id="8" name="Shape 5"/>
          <p:cNvSpPr/>
          <p:nvPr/>
        </p:nvSpPr>
        <p:spPr>
          <a:xfrm>
            <a:off x="5275421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90733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6093500" y="5000268"/>
            <a:ext cx="326159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Public APIs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093500" y="5570696"/>
            <a:ext cx="3261598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analytics for data insights</a:t>
            </a:r>
            <a:endParaRPr lang="en-US" sz="2450" dirty="0"/>
          </a:p>
        </p:txBody>
      </p:sp>
      <p:sp>
        <p:nvSpPr>
          <p:cNvPr id="12" name="Shape 9"/>
          <p:cNvSpPr/>
          <p:nvPr/>
        </p:nvSpPr>
        <p:spPr>
          <a:xfrm>
            <a:off x="9669780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85092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487858" y="5000268"/>
            <a:ext cx="326159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0487858" y="5570696"/>
            <a:ext cx="3261598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Easy tracking and seamless data entry</a:t>
            </a:r>
            <a:endParaRPr lang="en-US" sz="2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C07EA-F760-9A4E-2B63-773DC7F5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012" y="7698157"/>
            <a:ext cx="2558388" cy="445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8954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Features: User &amp; Admin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865596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32761" y="31172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2761" y="3617952"/>
            <a:ext cx="306169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Personalized tracking of Health metrics, Log Workouts, Log Meals, Log  Mood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697849" y="2865596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49547" y="31172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 Controls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9547" y="3617952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management and platform oversight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732978"/>
            <a:ext cx="7381875" cy="1406962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32761" y="5984677"/>
            <a:ext cx="370379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Calories Burned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2761" y="64853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Automatic Calorie Burn Calculation using API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27659"/>
            <a:ext cx="947832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Fitness &amp; Mental Health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6159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Fitness Analytics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881063" y="4227314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Workout logging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818817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Progress tracking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410319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Actionable fitness insights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29882" y="3556159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Mental Wellness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7629882" y="4215282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Mood monitoring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4818817"/>
            <a:ext cx="61270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Meditation Dashboard</a:t>
            </a:r>
            <a:endParaRPr lang="en-US" sz="19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0293-2BB0-1708-C321-369E26506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846" y="7774131"/>
            <a:ext cx="2052270" cy="3573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24771"/>
            <a:ext cx="4555450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Seamless User Workflow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806416"/>
            <a:ext cx="818198" cy="1079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4648" y="1970008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Register &amp; Profile Setup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44648" y="2395299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Users register and set-uo personal profiles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886075"/>
            <a:ext cx="818198" cy="1079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44648" y="3049667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Activity Logging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44648" y="3474958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Log dietary entries, Physcial Activity entries and Mood 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965734"/>
            <a:ext cx="818198" cy="10796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44648" y="4129326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 Calorie Burn Calculation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44648" y="4554617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automatically calculates the Calories Burned based on the type of the activity and duration of the workout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045393"/>
            <a:ext cx="818198" cy="10796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44648" y="5208984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Dashboard Access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944648" y="5634276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Access the Dasboard to maintain the physical and the mental Health of the User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6125051"/>
            <a:ext cx="818198" cy="10796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44648" y="6276611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API-driven Analysis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944648" y="6713934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Enhanced data insights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21E03B-00E5-C01D-1AFD-8E1F088AD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7202" y="7623072"/>
            <a:ext cx="3483198" cy="606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39954"/>
            <a:ext cx="580334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61675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2690098"/>
            <a:ext cx="335637" cy="4195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9141" y="2698552"/>
            <a:ext cx="656379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Dedicated databases back each service—User Profile Management, Health Metrics, Diet, Exercise, and Mental Health—to ensure independent scaling.</a:t>
            </a:r>
            <a:endParaRPr lang="en-US" sz="1950" dirty="0"/>
          </a:p>
        </p:txBody>
      </p:sp>
      <p:sp>
        <p:nvSpPr>
          <p:cNvPr id="7" name="Shape 3"/>
          <p:cNvSpPr/>
          <p:nvPr/>
        </p:nvSpPr>
        <p:spPr>
          <a:xfrm>
            <a:off x="881063" y="441078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4484132"/>
            <a:ext cx="335637" cy="4195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99141" y="4492585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Centralizes all service requests and enforces security, routing traffic between clients and microservices.</a:t>
            </a:r>
            <a:endParaRPr lang="en-US" sz="1950" dirty="0"/>
          </a:p>
        </p:txBody>
      </p:sp>
      <p:sp>
        <p:nvSpPr>
          <p:cNvPr id="10" name="Shape 5"/>
          <p:cNvSpPr/>
          <p:nvPr/>
        </p:nvSpPr>
        <p:spPr>
          <a:xfrm>
            <a:off x="881063" y="580191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5875258"/>
            <a:ext cx="335637" cy="4195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99141" y="5883712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Leverages the Nutritionix API for nutrition data and Google reCAPTCHA for bot protection.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490</Words>
  <Application>Microsoft Office PowerPoint</Application>
  <PresentationFormat>Custom</PresentationFormat>
  <Paragraphs>92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Comfortaa Bold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Sharma(UST,IN)</cp:lastModifiedBy>
  <cp:revision>2</cp:revision>
  <dcterms:created xsi:type="dcterms:W3CDTF">2025-04-29T18:04:15Z</dcterms:created>
  <dcterms:modified xsi:type="dcterms:W3CDTF">2025-04-29T18:15:06Z</dcterms:modified>
</cp:coreProperties>
</file>